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.jp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1.jp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2.jp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3.jp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4.jp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5.jp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6.jp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7.jp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8.jp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9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2.jp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0.jp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1.jp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2.jp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3.jp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4.jp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5.jp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6.jp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7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3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4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5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6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7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8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9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0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1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2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3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4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5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6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7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8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9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0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1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2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3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4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5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6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7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8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9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0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1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2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3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4.jp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5.jp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6.jp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7.jp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8.jp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9.jp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0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.jp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1.jp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2.jp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3.jp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4.jp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5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6.jp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7.jp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8.jp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9.jp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0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.jp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1.jp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2.jp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3.jp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4.jp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5.jp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6.jp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7.jp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8.jp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9.jp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.jp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1.jp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2.jp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3.jp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4.jp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5.jp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6.jp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7.jp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8.jp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9.jp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0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.jp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1.jp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2.jp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3.jp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4.jp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5.jp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6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7.jp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8.jp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9.jp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0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.jp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1.jp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2.jp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3.jp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4.jp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5.jp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6.jp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7.jp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8.jp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9.jp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0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DHRUVI DHOOT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KUSHAL DHOOT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ORCHID THE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Jr KG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HRUVI DHOO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JISHAAN GAGGAR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DEEPALI AND RAMAVTAR GAGGAR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VIBGYOR ROOTS AND RISE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JISHAAN GAGGA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HARSH GAGGAR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NEETA AND KAILASH KUMAR GAGGAR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INDIAN LANGUAGE SCHOOL, LAGOS, NIGERIA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VIII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JIYA KALANTRI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UMESH KALANTRI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GUNDECHA EDUCATION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JIYA KALANT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KHUSH DHOOT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SACHIN DHOOT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ORCHIDS THE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HUSH DHOOT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SHRIYA DAMANI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PAYAL AND SHASHANK DAMANI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LOKHANDWALA FOUNDATION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HRIYA DAM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THWISHA RAVINDRA BANG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RAVINDRA PURUSHOTTAM BANG 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SWAMI VIVEKANAND INTERNATIONAL SCHOOL 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THWISHA RAVINDRA BAN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YAJAT CHANDAK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NIKHIL CHANDAK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GOKULDHAM HIGH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YAJAT CHANDA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BHAVYA MAHENDRA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MAHENDRA RAMNARAYAN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KAPOL VIDYANIDHI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BHAVYA MAHENDRA RAT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CHAITANYA MUNDRA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RAMESH AND JYOTI MUNDRA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THAKUR PUBLIC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CHAITANYA MUND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DHRUV KABRA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SURENDRA KABRA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BILLABONG HIGH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HRUV KABRA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HIYA MAHENDRA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MAHENDRA MADANMOHAN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GOKULDHAM HIGH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HIYA MAHENDRA RATH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KHYATI BHAIYYA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ASHISH POONAM BHAIYYA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ST. JOHN UNIVERSAL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HYATI BHAIYY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JAI TOSHNIWAL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MEENA TOSHNIWAL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GUNDECHA EDUCATION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JAI TOSHNIWAL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MADHAV JHAWAR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AJAY JHANWAR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GUNDECHA EDUCATION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MADHAV JHAWAR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NARAYAN ANIL ASAWA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ANIL ASAWA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RAMNIWAS BAJAJ ENGLISH HIGH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NARAYAN ANIL ASAW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RISHIT MAHESHWARI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HARISH MAHESHWARI 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LOKHANDWALA FOUNDATION SCHOOL 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ISHIT MAHESHWA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SANSKRITI PUGALIA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ASHISH PUGALIA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THAKUR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ANSKRITI PUGALIA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TANISI MADHUSUDAN SARDA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MADHUSUDAN N SARDA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VIBGYOR HIGH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TANISI MADHUSUDAN SARDA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VEDIKA VISHNU TOSHNIWAL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VISHNU SATYANARAYAN TOSHNIWAL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SHREE BALAJI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EDIKA VISHNU TOSHNIWA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YASH MALANI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NILESH MALANI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THAKUR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YASH MAL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MAANVIK BHOOTRA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HARISH BHOOTRA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CHILDREN'S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MAANVIK BHOOT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NAITIK NILESH TAWARI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NILESH TAWARI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D G KHETAN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NAITIK NILESH TAWA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PARIDHI MAHENDRA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MAHENDRA MADANMOHAN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D G KHETAN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ARIDHI MAHENDRA RATH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PRISHA TOSHNIWAL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MAYURKUMAR TOSHNIWAL 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VIBGYOR ROOTS AND RISE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RISHA TOSHNIWAL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SHREYANSH DAGA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ADITYA DAGA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GUNDECHA EDUCATION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HREYANSH DAG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YUVANSH MALPANI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SACHIN MALPANI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VIBGYOR ROOTS AND RISE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YUVANSH MALP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AHANA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HARSHIT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CAMBRIDGE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HANA RATH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CHAHAL ASHISH SODANI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ASHISH KUMAR SODANI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CHILDREN'S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CHAHAL ASHISH SOD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HARSHAL MAHESHWARI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NIKHIL MAHESHWARI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CHILDREN'S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Jr KG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HARSHAL MAHESHWA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CHAVI GATTANI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MANOJ &amp; UJWALA GATTANI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ORCHID THE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CHAVI GATT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DARSHAN VENKATESH SARDA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VENKATESH BALKISHAN SARDA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SJ PODDAR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ARSHAN VENKATESH SARD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EVANA MAHESHWARI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BHARAT MANISHA MAHESHWARI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JBCN INTERNATIONAL 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EVANA MAHESHWA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HITIKA GANDHI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ALEKH GANDHI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THAKUR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HITIKA GANDH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NITAARA DHOOT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MEGHA DHOOT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D G KHETAN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NITAARA DHOO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PARISHI MURLI LAHOTI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MANISHA LAHOTI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KES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ARISHI MURLI LAHOT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PRISHA SONI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DHARMENDRA SONI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PAWAR PUBLIC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RISHA SO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RAGHAV ANUP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ANUP MADANMOHAN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D G KHETAN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AGHAV ANUP RATH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SIA MANDOWARA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ASHISH MANDOWARA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VIBGYOR HIGH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IA MANDOWA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AAHANA ASAWA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MANISH ASAWA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CHATRABHUJ NARSEE SCHOOL CNS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AHANA ASAWA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MRUNAL LADDHA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RUPALI PUSHPAK LADDHA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CHILDREN'S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Jr KG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MRUNAL LADDH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AAHANA AVINASH MANTRI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AVINASH RAJKUMAR MANTRI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THAKUR PUBLIC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AHANA AVINASH MANT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DEVANSH DHOOT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PRATEEK DHOOT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VIBGYOR ROOTS AND RISE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EVANSH DHOO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ISHITA MUNDHRA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PRADEEP MUNDHRA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ORCHIDS THE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ISHITA MUNDH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KASHVI MAHESHWARI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ARUN BALDWA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GUNDECHA EDUCATION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ASHVI MAHESHWAR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KRISHA KABRA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VIVEK KABRA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LOKHANDWALA FOUNDATION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RISHA KAB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MOKSHI BHATTAR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RANU BHATTAR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RAMNIWAS BAJAJ ENGLISH HIGH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MOKSHI BHATTA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PARTH PARAG BOOB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PARAG BOOB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D G KHETAN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ARTH PARAG BOO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RAKSHIT SOMANI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SANWARIYA SOMANI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THAKUR PUBLIC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AKSHIT SOMAN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RAYESHA JAJU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PAWAN JAJU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UNIVERSAL HIGH SCHOOL ,MALAD EAST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AYESHA JAJU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SHREEDA BAHETI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NANDKISHOR BAHETI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GUNDECHA EDUCATION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HREEDA BAHET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NEEV MAHESHWARI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AARTI MAHESHWARI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TINY TOTS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Jr KG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NEEV MAHESHWA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SUMAIRA DHOOT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SACHIN DHOOT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ORCHIDS THE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UMAIRA DHOOT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VEDIKA TOSHNIWAL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MAYURKUMAR TOSHNIWAL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VIBGYOR ROOTS AND RISE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EDIKA TOSHNIWAL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YASHVI SONI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KALPANA SONI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WITTY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YASHVI SON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AASHVI BAHETI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Laxmi Narayan Baheti and Deepika Baheti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VIBGYOR HIGH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ashvi Bahet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MISHTI KALANTRI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UMESH KALANTRI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GUNDECHA EDUCATION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MISHTI KALANT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NIVAAN DHOOT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KUSHAL DHOOT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ORCHID THE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NIVAAN DHOO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SAMAR SOMANI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SUMIT SOMANI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D G KHETAN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AMAR SOM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TAVISH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VIKAS KUMAR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LOKHANDWALA FOUNDATION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TAVISH RAT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VAANI CHANDAK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MANMOHAN CHANDAK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GOKULDHAM HIGH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AANI CHANDA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VATSAL MAHESHWARI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NIKHIL MAHESHWARI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CHILDREN'S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ATSAL MAHESHWA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AVEESHA BHALA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ANUJ BHALA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LOKHANDWALA FOUNDATION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Sr KG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VEESHA BHAL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VIRAT JAJOO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VIKAS JAJOO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THAKUR PUBLIC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IRAT JAJOO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YAKSH MUNDHRA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RAMESH MUNDHRA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ORCHIDS THE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YAKSH MUNDH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YUVAAN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POOJA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WITTY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YUVAAN RAT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AAROHI MOHTA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GIRIRAJ MOHTA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VIBGYOR HIGH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AROHI MOHT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AAYUSHMAN BHALA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ASHISH BHALA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LOKHANDWALA FOUNDATION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AYUSHMAN BHAL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BHAVYA BIYANI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PANKAJ BIYANI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RAMNIWAS BAJAJ ENGLISH HIGH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BHAVYA BIYAN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GORAL SOMANI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GOPAL SOMANI AND ARCHANA SOMANI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GUNDECHA EDUCATION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GORAL SOMAN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RUDRA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NITENDRA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CHILDREN'S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UDRA RAT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VEDIKA ASAWA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JAYPRAKASH ASAWA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RAMNIWAS BAJAJ ENGLISH HIGH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EDIKA ASAW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DRISHTI ASHWIN SONI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ASHWIN SONI, SHWETA SONI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D G KHETAN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RISHTI ASHWIN SO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KRIYANSH MALPANI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PRIYANKA MALPANI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RAMNIWAS BAJAJ ENGLISH HIGH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Sr KG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RIYANSH MALP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JASH NARENDRA SONI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NARENDRA P SONI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D G KHETAN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JASH NARENDRA SON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MANIT BHUTRA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VARSHA - SUMIT BHUTRA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THAKUR PUBLIC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MANIT BHUTRA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NIRAV BHOOTRA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HARISH BHOOTRA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CHILDREN'S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NIRAV BHOOT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PANKHURI KASAT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MANISH KASAT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LOKHANDWALA FOUNDATION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ANKHURI KASA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PAVIT HEMANTKUMAR BAHEDIA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HEMANTKUMAR SHYAMSUNDAR BAHEDIA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GUNDECHA EDUCATION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AVIT HEMANTKUMAR BAHEDI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RACHIT MOONDRA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RATISH MOONDRA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VIBGYOR ROOTS AND RISE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ACHIT MOOND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RAGHAV GATTANI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PUJA GATTANI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LOKHANDWALA FOUNDATION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AGHAV GATT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SHAURYA KASAT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MANISH KASAT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LOKHANDWALA FOUNDATION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HAURYA KASA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TAVISHI KOTHARI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ABHISHEK KOTHARI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WITTY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TAVISHI KOTHA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AAHANA DHUPAR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ASHISH DHUPAR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LOKHANDWALA FOUNDATION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AHANA DHUPAR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PRANAY JAJOO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JYOTI JAJOO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THAKUR PUBLIC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Sr KG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RANAY JAJOO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KAVISH DAMANI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PAYAL AND SHASHANK DAMANI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LOKHANDWALA FOUNDATION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AVISH DAM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KAVYA NILESH TAWARI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NILESH TAWARI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D G KHETAN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AVYA NILESH TAWA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KAVYA TAPARIA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PREM TAPARIA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CHILDREN'S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AVYA TAPARI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KESHAV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URMILA ANKIT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LAKSHADHAM HIGH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ESHAV RAT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KRIYANSH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SHWETA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GUNDECHA EDUCATION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RIYANSH RAT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PRACHITA SINGHI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PRIYANKA SINGHI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CHILDREN'S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RACHITA SING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RHEA SATISH KALANTRI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SATISH PURUSHOTTAM KALANTRI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THAKUR PUBLIC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HEA SATISH KALANT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RIDDHAM NAWAL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MONA DEEPAK NAWAL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VIBGYOR HIGH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IDDHAM NAWA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RIDDHIMA NAWAL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MONA DEEPAK NAWAL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VIBGYOR HIGH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IDDHIMA NAWA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RIDHIMA PANSARI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VISHAL PANSARI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VIBGYOR HIGH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IDHIMA PANSA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ARJUN RAHUL ASSAWA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RAHUL &amp; SUCHIKA ASSAWA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D G KHETAN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RJUN RAHUL ASSAW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SHREYA KANKANI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RAMANUJ C KANKANI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ASPEE NUTAN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HREYA KANKAN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TAVISHA BIYANI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CHHAYA BIYANI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CHILDRENS ACADEMY, ASHOK NAGAR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TAVISHA BIYAN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VIHAN DAGA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ADITYA DAGA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GUNDECHA EDUCATION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IHAN DAG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VRINDA MUNDHRA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RAMESH MUNDHRA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ORCHID THE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RINDA MUNDH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DARSH SAWNA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JAISHREE SAWNA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LAKSHADHAM HIGH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ARSH SAWN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DARSH VIKAS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VIKAS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VIBGYOR ROOTS AND RISE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ARSH VIKAS RATH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DEHUTI BHAIYYA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ASHISH POONAM BHAIYYA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ST. JOHN UNIVERSAL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EHUTI BHAIYY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MISHIKA BIYANI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PRADEEP BIYANI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WITTY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MISHIKA BIY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RUTVI BHUTRA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VARSHA BHUTRA - SUMIT BHUTRA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THAKUR PUBLIC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UTVI BHUTRA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SHIVANSH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VISHNU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WITTY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HIVANSH RATH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DIA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ABHISHEK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GUNDECHA EDUCATION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IA RAT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SHREYANSH MALPANI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NATVARLAL MALPANI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SWAMI VIVEKANAND INTERNATIONAL SCHOOL 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HREYANSH MALP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VANSHIKA KABRA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ARTI KABRA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THAKUR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ANSHIKA KABRA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VIHAAN LOHIA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DITI LOHIA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PAWAR PUBLIC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IHAAN LOHI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VIVAAN BAHETI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NANDKISHOR BAHRTI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GUNDECHA EDUCATION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IVAAN BAHET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AAROH GANDHI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ALEKH GANDHI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BHONSALA MILIITARY SCHOOL NASHIK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AROH GAND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ADVAIT CHAUDHARY (KAKANI)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ANAND CHAUDHARY (KAKANI RAMSAR WALE)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HILLSBOROUGH MIDDLE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DVAIT CHAUDHARY (KAKANI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AKSHITA RAHUL ASSAWA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RAHUL &amp; SUCHIKA ASSAWA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D G KHETAN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KSHITA RAHUL ASSAW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AYUSHI RAJESH BIRLA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RAJESH BALKISHAN BIRLA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KAPOL VIDYANIDHI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YUSHI RAJESH BIRL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DEVANSH BAHETI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Laxmi Narayan Baheti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VIBGYOR HIGH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evansh Bahet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DIYA GAGGAR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DEEPALI AND RAMAVTAR GAGGAR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VIBGYOR ROOTS AND RISE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IYA GAGGA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